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</p:sldMasterIdLst>
  <p:sldIdLst>
    <p:sldId id="256" r:id="rId2"/>
  </p:sldIdLst>
  <p:sldSz cx="42803763" cy="30275213"/>
  <p:notesSz cx="6648450" cy="9774238"/>
  <p:defaultTextStyle>
    <a:defPPr>
      <a:defRPr lang="zh-TW"/>
    </a:defPPr>
    <a:lvl1pPr marL="0" algn="l" defTabSz="3504442" rtl="0" eaLnBrk="1" latinLnBrk="0" hangingPunct="1">
      <a:defRPr sz="6893" kern="1200">
        <a:solidFill>
          <a:schemeClr val="tx1"/>
        </a:solidFill>
        <a:latin typeface="+mn-lt"/>
        <a:ea typeface="+mn-ea"/>
        <a:cs typeface="+mn-cs"/>
      </a:defRPr>
    </a:lvl1pPr>
    <a:lvl2pPr marL="1752219" algn="l" defTabSz="3504442" rtl="0" eaLnBrk="1" latinLnBrk="0" hangingPunct="1">
      <a:defRPr sz="6893" kern="1200">
        <a:solidFill>
          <a:schemeClr val="tx1"/>
        </a:solidFill>
        <a:latin typeface="+mn-lt"/>
        <a:ea typeface="+mn-ea"/>
        <a:cs typeface="+mn-cs"/>
      </a:defRPr>
    </a:lvl2pPr>
    <a:lvl3pPr marL="3504442" algn="l" defTabSz="3504442" rtl="0" eaLnBrk="1" latinLnBrk="0" hangingPunct="1">
      <a:defRPr sz="6893" kern="1200">
        <a:solidFill>
          <a:schemeClr val="tx1"/>
        </a:solidFill>
        <a:latin typeface="+mn-lt"/>
        <a:ea typeface="+mn-ea"/>
        <a:cs typeface="+mn-cs"/>
      </a:defRPr>
    </a:lvl3pPr>
    <a:lvl4pPr marL="5256669" algn="l" defTabSz="3504442" rtl="0" eaLnBrk="1" latinLnBrk="0" hangingPunct="1">
      <a:defRPr sz="6893" kern="1200">
        <a:solidFill>
          <a:schemeClr val="tx1"/>
        </a:solidFill>
        <a:latin typeface="+mn-lt"/>
        <a:ea typeface="+mn-ea"/>
        <a:cs typeface="+mn-cs"/>
      </a:defRPr>
    </a:lvl4pPr>
    <a:lvl5pPr marL="7008888" algn="l" defTabSz="3504442" rtl="0" eaLnBrk="1" latinLnBrk="0" hangingPunct="1">
      <a:defRPr sz="6893" kern="1200">
        <a:solidFill>
          <a:schemeClr val="tx1"/>
        </a:solidFill>
        <a:latin typeface="+mn-lt"/>
        <a:ea typeface="+mn-ea"/>
        <a:cs typeface="+mn-cs"/>
      </a:defRPr>
    </a:lvl5pPr>
    <a:lvl6pPr marL="8761112" algn="l" defTabSz="3504442" rtl="0" eaLnBrk="1" latinLnBrk="0" hangingPunct="1">
      <a:defRPr sz="6893" kern="1200">
        <a:solidFill>
          <a:schemeClr val="tx1"/>
        </a:solidFill>
        <a:latin typeface="+mn-lt"/>
        <a:ea typeface="+mn-ea"/>
        <a:cs typeface="+mn-cs"/>
      </a:defRPr>
    </a:lvl6pPr>
    <a:lvl7pPr marL="10513331" algn="l" defTabSz="3504442" rtl="0" eaLnBrk="1" latinLnBrk="0" hangingPunct="1">
      <a:defRPr sz="6893" kern="1200">
        <a:solidFill>
          <a:schemeClr val="tx1"/>
        </a:solidFill>
        <a:latin typeface="+mn-lt"/>
        <a:ea typeface="+mn-ea"/>
        <a:cs typeface="+mn-cs"/>
      </a:defRPr>
    </a:lvl7pPr>
    <a:lvl8pPr marL="12265554" algn="l" defTabSz="3504442" rtl="0" eaLnBrk="1" latinLnBrk="0" hangingPunct="1">
      <a:defRPr sz="6893" kern="1200">
        <a:solidFill>
          <a:schemeClr val="tx1"/>
        </a:solidFill>
        <a:latin typeface="+mn-lt"/>
        <a:ea typeface="+mn-ea"/>
        <a:cs typeface="+mn-cs"/>
      </a:defRPr>
    </a:lvl8pPr>
    <a:lvl9pPr marL="14017773" algn="l" defTabSz="3504442" rtl="0" eaLnBrk="1" latinLnBrk="0" hangingPunct="1">
      <a:defRPr sz="68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321" autoAdjust="0"/>
    <p:restoredTop sz="94660"/>
  </p:normalViewPr>
  <p:slideViewPr>
    <p:cSldViewPr snapToGrid="0">
      <p:cViewPr varScale="1">
        <p:scale>
          <a:sx n="17" d="100"/>
          <a:sy n="17" d="100"/>
        </p:scale>
        <p:origin x="18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350471" y="4954765"/>
            <a:ext cx="32102822" cy="10540259"/>
          </a:xfrm>
        </p:spPr>
        <p:txBody>
          <a:bodyPr anchor="b"/>
          <a:lstStyle>
            <a:lvl1pPr algn="ctr">
              <a:defRPr sz="21065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5350471" y="15901497"/>
            <a:ext cx="32102822" cy="7309499"/>
          </a:xfrm>
        </p:spPr>
        <p:txBody>
          <a:bodyPr/>
          <a:lstStyle>
            <a:lvl1pPr marL="0" indent="0" algn="ctr">
              <a:buNone/>
              <a:defRPr sz="8426"/>
            </a:lvl1pPr>
            <a:lvl2pPr marL="1605138" indent="0" algn="ctr">
              <a:buNone/>
              <a:defRPr sz="7022"/>
            </a:lvl2pPr>
            <a:lvl3pPr marL="3210276" indent="0" algn="ctr">
              <a:buNone/>
              <a:defRPr sz="6319"/>
            </a:lvl3pPr>
            <a:lvl4pPr marL="4815413" indent="0" algn="ctr">
              <a:buNone/>
              <a:defRPr sz="5617"/>
            </a:lvl4pPr>
            <a:lvl5pPr marL="6420551" indent="0" algn="ctr">
              <a:buNone/>
              <a:defRPr sz="5617"/>
            </a:lvl5pPr>
            <a:lvl6pPr marL="8025689" indent="0" algn="ctr">
              <a:buNone/>
              <a:defRPr sz="5617"/>
            </a:lvl6pPr>
            <a:lvl7pPr marL="9630827" indent="0" algn="ctr">
              <a:buNone/>
              <a:defRPr sz="5617"/>
            </a:lvl7pPr>
            <a:lvl8pPr marL="11235964" indent="0" algn="ctr">
              <a:buNone/>
              <a:defRPr sz="5617"/>
            </a:lvl8pPr>
            <a:lvl9pPr marL="12841102" indent="0" algn="ctr">
              <a:buNone/>
              <a:defRPr sz="5617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F7E0D-C7BC-4E8A-9ECE-6C795BFE8778}" type="datetimeFigureOut">
              <a:rPr lang="zh-TW" altLang="en-US" smtClean="0"/>
              <a:t>2019/4/9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8C00A-27A8-44FD-AE0A-F7EA45700B4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73840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F7E0D-C7BC-4E8A-9ECE-6C795BFE8778}" type="datetimeFigureOut">
              <a:rPr lang="zh-TW" altLang="en-US" smtClean="0"/>
              <a:t>2019/4/9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8C00A-27A8-44FD-AE0A-F7EA45700B4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0560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30631443" y="1611875"/>
            <a:ext cx="9229561" cy="25656844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942759" y="1611875"/>
            <a:ext cx="27153637" cy="25656844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F7E0D-C7BC-4E8A-9ECE-6C795BFE8778}" type="datetimeFigureOut">
              <a:rPr lang="zh-TW" altLang="en-US" smtClean="0"/>
              <a:t>2019/4/9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8C00A-27A8-44FD-AE0A-F7EA45700B4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47875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F7E0D-C7BC-4E8A-9ECE-6C795BFE8778}" type="datetimeFigureOut">
              <a:rPr lang="zh-TW" altLang="en-US" smtClean="0"/>
              <a:t>2019/4/9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8C00A-27A8-44FD-AE0A-F7EA45700B4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9336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20465" y="7547783"/>
            <a:ext cx="36918246" cy="12593645"/>
          </a:xfrm>
        </p:spPr>
        <p:txBody>
          <a:bodyPr anchor="b"/>
          <a:lstStyle>
            <a:lvl1pPr>
              <a:defRPr sz="21065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20465" y="20260569"/>
            <a:ext cx="36918246" cy="6622701"/>
          </a:xfrm>
        </p:spPr>
        <p:txBody>
          <a:bodyPr/>
          <a:lstStyle>
            <a:lvl1pPr marL="0" indent="0">
              <a:buNone/>
              <a:defRPr sz="8426">
                <a:solidFill>
                  <a:schemeClr val="tx1">
                    <a:tint val="75000"/>
                  </a:schemeClr>
                </a:solidFill>
              </a:defRPr>
            </a:lvl1pPr>
            <a:lvl2pPr marL="1605138" indent="0">
              <a:buNone/>
              <a:defRPr sz="7022">
                <a:solidFill>
                  <a:schemeClr val="tx1">
                    <a:tint val="75000"/>
                  </a:schemeClr>
                </a:solidFill>
              </a:defRPr>
            </a:lvl2pPr>
            <a:lvl3pPr marL="3210276" indent="0">
              <a:buNone/>
              <a:defRPr sz="6319">
                <a:solidFill>
                  <a:schemeClr val="tx1">
                    <a:tint val="75000"/>
                  </a:schemeClr>
                </a:solidFill>
              </a:defRPr>
            </a:lvl3pPr>
            <a:lvl4pPr marL="4815413" indent="0">
              <a:buNone/>
              <a:defRPr sz="5617">
                <a:solidFill>
                  <a:schemeClr val="tx1">
                    <a:tint val="75000"/>
                  </a:schemeClr>
                </a:solidFill>
              </a:defRPr>
            </a:lvl4pPr>
            <a:lvl5pPr marL="6420551" indent="0">
              <a:buNone/>
              <a:defRPr sz="5617">
                <a:solidFill>
                  <a:schemeClr val="tx1">
                    <a:tint val="75000"/>
                  </a:schemeClr>
                </a:solidFill>
              </a:defRPr>
            </a:lvl5pPr>
            <a:lvl6pPr marL="8025689" indent="0">
              <a:buNone/>
              <a:defRPr sz="5617">
                <a:solidFill>
                  <a:schemeClr val="tx1">
                    <a:tint val="75000"/>
                  </a:schemeClr>
                </a:solidFill>
              </a:defRPr>
            </a:lvl6pPr>
            <a:lvl7pPr marL="9630827" indent="0">
              <a:buNone/>
              <a:defRPr sz="5617">
                <a:solidFill>
                  <a:schemeClr val="tx1">
                    <a:tint val="75000"/>
                  </a:schemeClr>
                </a:solidFill>
              </a:defRPr>
            </a:lvl7pPr>
            <a:lvl8pPr marL="11235964" indent="0">
              <a:buNone/>
              <a:defRPr sz="5617">
                <a:solidFill>
                  <a:schemeClr val="tx1">
                    <a:tint val="75000"/>
                  </a:schemeClr>
                </a:solidFill>
              </a:defRPr>
            </a:lvl8pPr>
            <a:lvl9pPr marL="12841102" indent="0">
              <a:buNone/>
              <a:defRPr sz="561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F7E0D-C7BC-4E8A-9ECE-6C795BFE8778}" type="datetimeFigureOut">
              <a:rPr lang="zh-TW" altLang="en-US" smtClean="0"/>
              <a:t>2019/4/9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8C00A-27A8-44FD-AE0A-F7EA45700B4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5409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942759" y="8059374"/>
            <a:ext cx="18191599" cy="19209345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21669405" y="8059374"/>
            <a:ext cx="18191599" cy="19209345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F7E0D-C7BC-4E8A-9ECE-6C795BFE8778}" type="datetimeFigureOut">
              <a:rPr lang="zh-TW" altLang="en-US" smtClean="0"/>
              <a:t>2019/4/9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8C00A-27A8-44FD-AE0A-F7EA45700B4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0497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48334" y="1611877"/>
            <a:ext cx="36918246" cy="5851808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48336" y="7421634"/>
            <a:ext cx="18107996" cy="3637228"/>
          </a:xfrm>
        </p:spPr>
        <p:txBody>
          <a:bodyPr anchor="b"/>
          <a:lstStyle>
            <a:lvl1pPr marL="0" indent="0">
              <a:buNone/>
              <a:defRPr sz="8426" b="1"/>
            </a:lvl1pPr>
            <a:lvl2pPr marL="1605138" indent="0">
              <a:buNone/>
              <a:defRPr sz="7022" b="1"/>
            </a:lvl2pPr>
            <a:lvl3pPr marL="3210276" indent="0">
              <a:buNone/>
              <a:defRPr sz="6319" b="1"/>
            </a:lvl3pPr>
            <a:lvl4pPr marL="4815413" indent="0">
              <a:buNone/>
              <a:defRPr sz="5617" b="1"/>
            </a:lvl4pPr>
            <a:lvl5pPr marL="6420551" indent="0">
              <a:buNone/>
              <a:defRPr sz="5617" b="1"/>
            </a:lvl5pPr>
            <a:lvl6pPr marL="8025689" indent="0">
              <a:buNone/>
              <a:defRPr sz="5617" b="1"/>
            </a:lvl6pPr>
            <a:lvl7pPr marL="9630827" indent="0">
              <a:buNone/>
              <a:defRPr sz="5617" b="1"/>
            </a:lvl7pPr>
            <a:lvl8pPr marL="11235964" indent="0">
              <a:buNone/>
              <a:defRPr sz="5617" b="1"/>
            </a:lvl8pPr>
            <a:lvl9pPr marL="12841102" indent="0">
              <a:buNone/>
              <a:defRPr sz="5617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2948336" y="11058863"/>
            <a:ext cx="18107996" cy="16265921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21669405" y="7421634"/>
            <a:ext cx="18197174" cy="3637228"/>
          </a:xfrm>
        </p:spPr>
        <p:txBody>
          <a:bodyPr anchor="b"/>
          <a:lstStyle>
            <a:lvl1pPr marL="0" indent="0">
              <a:buNone/>
              <a:defRPr sz="8426" b="1"/>
            </a:lvl1pPr>
            <a:lvl2pPr marL="1605138" indent="0">
              <a:buNone/>
              <a:defRPr sz="7022" b="1"/>
            </a:lvl2pPr>
            <a:lvl3pPr marL="3210276" indent="0">
              <a:buNone/>
              <a:defRPr sz="6319" b="1"/>
            </a:lvl3pPr>
            <a:lvl4pPr marL="4815413" indent="0">
              <a:buNone/>
              <a:defRPr sz="5617" b="1"/>
            </a:lvl4pPr>
            <a:lvl5pPr marL="6420551" indent="0">
              <a:buNone/>
              <a:defRPr sz="5617" b="1"/>
            </a:lvl5pPr>
            <a:lvl6pPr marL="8025689" indent="0">
              <a:buNone/>
              <a:defRPr sz="5617" b="1"/>
            </a:lvl6pPr>
            <a:lvl7pPr marL="9630827" indent="0">
              <a:buNone/>
              <a:defRPr sz="5617" b="1"/>
            </a:lvl7pPr>
            <a:lvl8pPr marL="11235964" indent="0">
              <a:buNone/>
              <a:defRPr sz="5617" b="1"/>
            </a:lvl8pPr>
            <a:lvl9pPr marL="12841102" indent="0">
              <a:buNone/>
              <a:defRPr sz="5617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21669405" y="11058863"/>
            <a:ext cx="18197174" cy="16265921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F7E0D-C7BC-4E8A-9ECE-6C795BFE8778}" type="datetimeFigureOut">
              <a:rPr lang="zh-TW" altLang="en-US" smtClean="0"/>
              <a:t>2019/4/9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8C00A-27A8-44FD-AE0A-F7EA45700B4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89136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F7E0D-C7BC-4E8A-9ECE-6C795BFE8778}" type="datetimeFigureOut">
              <a:rPr lang="zh-TW" altLang="en-US" smtClean="0"/>
              <a:t>2019/4/9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8C00A-27A8-44FD-AE0A-F7EA45700B4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5880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F7E0D-C7BC-4E8A-9ECE-6C795BFE8778}" type="datetimeFigureOut">
              <a:rPr lang="zh-TW" altLang="en-US" smtClean="0"/>
              <a:t>2019/4/9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8C00A-27A8-44FD-AE0A-F7EA45700B4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8630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48336" y="2018348"/>
            <a:ext cx="13805326" cy="7064216"/>
          </a:xfrm>
        </p:spPr>
        <p:txBody>
          <a:bodyPr anchor="b"/>
          <a:lstStyle>
            <a:lvl1pPr>
              <a:defRPr sz="11235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8197174" y="4359072"/>
            <a:ext cx="21669405" cy="21515024"/>
          </a:xfrm>
        </p:spPr>
        <p:txBody>
          <a:bodyPr/>
          <a:lstStyle>
            <a:lvl1pPr>
              <a:defRPr sz="11235"/>
            </a:lvl1pPr>
            <a:lvl2pPr>
              <a:defRPr sz="9830"/>
            </a:lvl2pPr>
            <a:lvl3pPr>
              <a:defRPr sz="8426"/>
            </a:lvl3pPr>
            <a:lvl4pPr>
              <a:defRPr sz="7022"/>
            </a:lvl4pPr>
            <a:lvl5pPr>
              <a:defRPr sz="7022"/>
            </a:lvl5pPr>
            <a:lvl6pPr>
              <a:defRPr sz="7022"/>
            </a:lvl6pPr>
            <a:lvl7pPr>
              <a:defRPr sz="7022"/>
            </a:lvl7pPr>
            <a:lvl8pPr>
              <a:defRPr sz="7022"/>
            </a:lvl8pPr>
            <a:lvl9pPr>
              <a:defRPr sz="7022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948336" y="9082564"/>
            <a:ext cx="13805326" cy="16826573"/>
          </a:xfrm>
        </p:spPr>
        <p:txBody>
          <a:bodyPr/>
          <a:lstStyle>
            <a:lvl1pPr marL="0" indent="0">
              <a:buNone/>
              <a:defRPr sz="5617"/>
            </a:lvl1pPr>
            <a:lvl2pPr marL="1605138" indent="0">
              <a:buNone/>
              <a:defRPr sz="4915"/>
            </a:lvl2pPr>
            <a:lvl3pPr marL="3210276" indent="0">
              <a:buNone/>
              <a:defRPr sz="4213"/>
            </a:lvl3pPr>
            <a:lvl4pPr marL="4815413" indent="0">
              <a:buNone/>
              <a:defRPr sz="3511"/>
            </a:lvl4pPr>
            <a:lvl5pPr marL="6420551" indent="0">
              <a:buNone/>
              <a:defRPr sz="3511"/>
            </a:lvl5pPr>
            <a:lvl6pPr marL="8025689" indent="0">
              <a:buNone/>
              <a:defRPr sz="3511"/>
            </a:lvl6pPr>
            <a:lvl7pPr marL="9630827" indent="0">
              <a:buNone/>
              <a:defRPr sz="3511"/>
            </a:lvl7pPr>
            <a:lvl8pPr marL="11235964" indent="0">
              <a:buNone/>
              <a:defRPr sz="3511"/>
            </a:lvl8pPr>
            <a:lvl9pPr marL="12841102" indent="0">
              <a:buNone/>
              <a:defRPr sz="351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F7E0D-C7BC-4E8A-9ECE-6C795BFE8778}" type="datetimeFigureOut">
              <a:rPr lang="zh-TW" altLang="en-US" smtClean="0"/>
              <a:t>2019/4/9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8C00A-27A8-44FD-AE0A-F7EA45700B4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34270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48336" y="2018348"/>
            <a:ext cx="13805326" cy="7064216"/>
          </a:xfrm>
        </p:spPr>
        <p:txBody>
          <a:bodyPr anchor="b"/>
          <a:lstStyle>
            <a:lvl1pPr>
              <a:defRPr sz="11235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8197174" y="4359072"/>
            <a:ext cx="21669405" cy="21515024"/>
          </a:xfrm>
        </p:spPr>
        <p:txBody>
          <a:bodyPr/>
          <a:lstStyle>
            <a:lvl1pPr marL="0" indent="0">
              <a:buNone/>
              <a:defRPr sz="11235"/>
            </a:lvl1pPr>
            <a:lvl2pPr marL="1605138" indent="0">
              <a:buNone/>
              <a:defRPr sz="9830"/>
            </a:lvl2pPr>
            <a:lvl3pPr marL="3210276" indent="0">
              <a:buNone/>
              <a:defRPr sz="8426"/>
            </a:lvl3pPr>
            <a:lvl4pPr marL="4815413" indent="0">
              <a:buNone/>
              <a:defRPr sz="7022"/>
            </a:lvl4pPr>
            <a:lvl5pPr marL="6420551" indent="0">
              <a:buNone/>
              <a:defRPr sz="7022"/>
            </a:lvl5pPr>
            <a:lvl6pPr marL="8025689" indent="0">
              <a:buNone/>
              <a:defRPr sz="7022"/>
            </a:lvl6pPr>
            <a:lvl7pPr marL="9630827" indent="0">
              <a:buNone/>
              <a:defRPr sz="7022"/>
            </a:lvl7pPr>
            <a:lvl8pPr marL="11235964" indent="0">
              <a:buNone/>
              <a:defRPr sz="7022"/>
            </a:lvl8pPr>
            <a:lvl9pPr marL="12841102" indent="0">
              <a:buNone/>
              <a:defRPr sz="7022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948336" y="9082564"/>
            <a:ext cx="13805326" cy="16826573"/>
          </a:xfrm>
        </p:spPr>
        <p:txBody>
          <a:bodyPr/>
          <a:lstStyle>
            <a:lvl1pPr marL="0" indent="0">
              <a:buNone/>
              <a:defRPr sz="5617"/>
            </a:lvl1pPr>
            <a:lvl2pPr marL="1605138" indent="0">
              <a:buNone/>
              <a:defRPr sz="4915"/>
            </a:lvl2pPr>
            <a:lvl3pPr marL="3210276" indent="0">
              <a:buNone/>
              <a:defRPr sz="4213"/>
            </a:lvl3pPr>
            <a:lvl4pPr marL="4815413" indent="0">
              <a:buNone/>
              <a:defRPr sz="3511"/>
            </a:lvl4pPr>
            <a:lvl5pPr marL="6420551" indent="0">
              <a:buNone/>
              <a:defRPr sz="3511"/>
            </a:lvl5pPr>
            <a:lvl6pPr marL="8025689" indent="0">
              <a:buNone/>
              <a:defRPr sz="3511"/>
            </a:lvl6pPr>
            <a:lvl7pPr marL="9630827" indent="0">
              <a:buNone/>
              <a:defRPr sz="3511"/>
            </a:lvl7pPr>
            <a:lvl8pPr marL="11235964" indent="0">
              <a:buNone/>
              <a:defRPr sz="3511"/>
            </a:lvl8pPr>
            <a:lvl9pPr marL="12841102" indent="0">
              <a:buNone/>
              <a:defRPr sz="351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F7E0D-C7BC-4E8A-9ECE-6C795BFE8778}" type="datetimeFigureOut">
              <a:rPr lang="zh-TW" altLang="en-US" smtClean="0"/>
              <a:t>2019/4/9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8C00A-27A8-44FD-AE0A-F7EA45700B4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277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2942759" y="1611877"/>
            <a:ext cx="36918246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42759" y="8059374"/>
            <a:ext cx="36918246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2942759" y="28060639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F7E0D-C7BC-4E8A-9ECE-6C795BFE8778}" type="datetimeFigureOut">
              <a:rPr lang="zh-TW" altLang="en-US" smtClean="0"/>
              <a:t>2019/4/9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14178747" y="28060639"/>
            <a:ext cx="14446270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30230157" y="28060639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8C00A-27A8-44FD-AE0A-F7EA45700B4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8936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</p:sldLayoutIdLst>
  <p:txStyles>
    <p:titleStyle>
      <a:lvl1pPr algn="l" defTabSz="3210276" rtl="0" eaLnBrk="1" latinLnBrk="0" hangingPunct="1">
        <a:lnSpc>
          <a:spcPct val="90000"/>
        </a:lnSpc>
        <a:spcBef>
          <a:spcPct val="0"/>
        </a:spcBef>
        <a:buNone/>
        <a:defRPr sz="154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2569" indent="-802569" algn="l" defTabSz="3210276" rtl="0" eaLnBrk="1" latinLnBrk="0" hangingPunct="1">
        <a:lnSpc>
          <a:spcPct val="90000"/>
        </a:lnSpc>
        <a:spcBef>
          <a:spcPts val="3511"/>
        </a:spcBef>
        <a:buFont typeface="Arial" panose="020B0604020202020204" pitchFamily="34" charset="0"/>
        <a:buChar char="•"/>
        <a:defRPr sz="9830" kern="1200">
          <a:solidFill>
            <a:schemeClr val="tx1"/>
          </a:solidFill>
          <a:latin typeface="+mn-lt"/>
          <a:ea typeface="+mn-ea"/>
          <a:cs typeface="+mn-cs"/>
        </a:defRPr>
      </a:lvl1pPr>
      <a:lvl2pPr marL="2407707" indent="-802569" algn="l" defTabSz="3210276" rtl="0" eaLnBrk="1" latinLnBrk="0" hangingPunct="1">
        <a:lnSpc>
          <a:spcPct val="90000"/>
        </a:lnSpc>
        <a:spcBef>
          <a:spcPts val="1755"/>
        </a:spcBef>
        <a:buFont typeface="Arial" panose="020B0604020202020204" pitchFamily="34" charset="0"/>
        <a:buChar char="•"/>
        <a:defRPr sz="8426" kern="1200">
          <a:solidFill>
            <a:schemeClr val="tx1"/>
          </a:solidFill>
          <a:latin typeface="+mn-lt"/>
          <a:ea typeface="+mn-ea"/>
          <a:cs typeface="+mn-cs"/>
        </a:defRPr>
      </a:lvl2pPr>
      <a:lvl3pPr marL="4012844" indent="-802569" algn="l" defTabSz="3210276" rtl="0" eaLnBrk="1" latinLnBrk="0" hangingPunct="1">
        <a:lnSpc>
          <a:spcPct val="90000"/>
        </a:lnSpc>
        <a:spcBef>
          <a:spcPts val="1755"/>
        </a:spcBef>
        <a:buFont typeface="Arial" panose="020B0604020202020204" pitchFamily="34" charset="0"/>
        <a:buChar char="•"/>
        <a:defRPr sz="7022" kern="1200">
          <a:solidFill>
            <a:schemeClr val="tx1"/>
          </a:solidFill>
          <a:latin typeface="+mn-lt"/>
          <a:ea typeface="+mn-ea"/>
          <a:cs typeface="+mn-cs"/>
        </a:defRPr>
      </a:lvl3pPr>
      <a:lvl4pPr marL="5617982" indent="-802569" algn="l" defTabSz="3210276" rtl="0" eaLnBrk="1" latinLnBrk="0" hangingPunct="1">
        <a:lnSpc>
          <a:spcPct val="90000"/>
        </a:lnSpc>
        <a:spcBef>
          <a:spcPts val="1755"/>
        </a:spcBef>
        <a:buFont typeface="Arial" panose="020B0604020202020204" pitchFamily="34" charset="0"/>
        <a:buChar char="•"/>
        <a:defRPr sz="6319" kern="1200">
          <a:solidFill>
            <a:schemeClr val="tx1"/>
          </a:solidFill>
          <a:latin typeface="+mn-lt"/>
          <a:ea typeface="+mn-ea"/>
          <a:cs typeface="+mn-cs"/>
        </a:defRPr>
      </a:lvl4pPr>
      <a:lvl5pPr marL="7223120" indent="-802569" algn="l" defTabSz="3210276" rtl="0" eaLnBrk="1" latinLnBrk="0" hangingPunct="1">
        <a:lnSpc>
          <a:spcPct val="90000"/>
        </a:lnSpc>
        <a:spcBef>
          <a:spcPts val="1755"/>
        </a:spcBef>
        <a:buFont typeface="Arial" panose="020B0604020202020204" pitchFamily="34" charset="0"/>
        <a:buChar char="•"/>
        <a:defRPr sz="6319" kern="1200">
          <a:solidFill>
            <a:schemeClr val="tx1"/>
          </a:solidFill>
          <a:latin typeface="+mn-lt"/>
          <a:ea typeface="+mn-ea"/>
          <a:cs typeface="+mn-cs"/>
        </a:defRPr>
      </a:lvl5pPr>
      <a:lvl6pPr marL="8828258" indent="-802569" algn="l" defTabSz="3210276" rtl="0" eaLnBrk="1" latinLnBrk="0" hangingPunct="1">
        <a:lnSpc>
          <a:spcPct val="90000"/>
        </a:lnSpc>
        <a:spcBef>
          <a:spcPts val="1755"/>
        </a:spcBef>
        <a:buFont typeface="Arial" panose="020B0604020202020204" pitchFamily="34" charset="0"/>
        <a:buChar char="•"/>
        <a:defRPr sz="6319" kern="1200">
          <a:solidFill>
            <a:schemeClr val="tx1"/>
          </a:solidFill>
          <a:latin typeface="+mn-lt"/>
          <a:ea typeface="+mn-ea"/>
          <a:cs typeface="+mn-cs"/>
        </a:defRPr>
      </a:lvl6pPr>
      <a:lvl7pPr marL="10433395" indent="-802569" algn="l" defTabSz="3210276" rtl="0" eaLnBrk="1" latinLnBrk="0" hangingPunct="1">
        <a:lnSpc>
          <a:spcPct val="90000"/>
        </a:lnSpc>
        <a:spcBef>
          <a:spcPts val="1755"/>
        </a:spcBef>
        <a:buFont typeface="Arial" panose="020B0604020202020204" pitchFamily="34" charset="0"/>
        <a:buChar char="•"/>
        <a:defRPr sz="6319" kern="1200">
          <a:solidFill>
            <a:schemeClr val="tx1"/>
          </a:solidFill>
          <a:latin typeface="+mn-lt"/>
          <a:ea typeface="+mn-ea"/>
          <a:cs typeface="+mn-cs"/>
        </a:defRPr>
      </a:lvl7pPr>
      <a:lvl8pPr marL="12038533" indent="-802569" algn="l" defTabSz="3210276" rtl="0" eaLnBrk="1" latinLnBrk="0" hangingPunct="1">
        <a:lnSpc>
          <a:spcPct val="90000"/>
        </a:lnSpc>
        <a:spcBef>
          <a:spcPts val="1755"/>
        </a:spcBef>
        <a:buFont typeface="Arial" panose="020B0604020202020204" pitchFamily="34" charset="0"/>
        <a:buChar char="•"/>
        <a:defRPr sz="6319" kern="1200">
          <a:solidFill>
            <a:schemeClr val="tx1"/>
          </a:solidFill>
          <a:latin typeface="+mn-lt"/>
          <a:ea typeface="+mn-ea"/>
          <a:cs typeface="+mn-cs"/>
        </a:defRPr>
      </a:lvl8pPr>
      <a:lvl9pPr marL="13643671" indent="-802569" algn="l" defTabSz="3210276" rtl="0" eaLnBrk="1" latinLnBrk="0" hangingPunct="1">
        <a:lnSpc>
          <a:spcPct val="90000"/>
        </a:lnSpc>
        <a:spcBef>
          <a:spcPts val="1755"/>
        </a:spcBef>
        <a:buFont typeface="Arial" panose="020B0604020202020204" pitchFamily="34" charset="0"/>
        <a:buChar char="•"/>
        <a:defRPr sz="63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3210276" rtl="0" eaLnBrk="1" latinLnBrk="0" hangingPunct="1">
        <a:defRPr sz="6319" kern="1200">
          <a:solidFill>
            <a:schemeClr val="tx1"/>
          </a:solidFill>
          <a:latin typeface="+mn-lt"/>
          <a:ea typeface="+mn-ea"/>
          <a:cs typeface="+mn-cs"/>
        </a:defRPr>
      </a:lvl1pPr>
      <a:lvl2pPr marL="1605138" algn="l" defTabSz="3210276" rtl="0" eaLnBrk="1" latinLnBrk="0" hangingPunct="1">
        <a:defRPr sz="6319" kern="1200">
          <a:solidFill>
            <a:schemeClr val="tx1"/>
          </a:solidFill>
          <a:latin typeface="+mn-lt"/>
          <a:ea typeface="+mn-ea"/>
          <a:cs typeface="+mn-cs"/>
        </a:defRPr>
      </a:lvl2pPr>
      <a:lvl3pPr marL="3210276" algn="l" defTabSz="3210276" rtl="0" eaLnBrk="1" latinLnBrk="0" hangingPunct="1">
        <a:defRPr sz="6319" kern="1200">
          <a:solidFill>
            <a:schemeClr val="tx1"/>
          </a:solidFill>
          <a:latin typeface="+mn-lt"/>
          <a:ea typeface="+mn-ea"/>
          <a:cs typeface="+mn-cs"/>
        </a:defRPr>
      </a:lvl3pPr>
      <a:lvl4pPr marL="4815413" algn="l" defTabSz="3210276" rtl="0" eaLnBrk="1" latinLnBrk="0" hangingPunct="1">
        <a:defRPr sz="6319" kern="1200">
          <a:solidFill>
            <a:schemeClr val="tx1"/>
          </a:solidFill>
          <a:latin typeface="+mn-lt"/>
          <a:ea typeface="+mn-ea"/>
          <a:cs typeface="+mn-cs"/>
        </a:defRPr>
      </a:lvl4pPr>
      <a:lvl5pPr marL="6420551" algn="l" defTabSz="3210276" rtl="0" eaLnBrk="1" latinLnBrk="0" hangingPunct="1">
        <a:defRPr sz="6319" kern="1200">
          <a:solidFill>
            <a:schemeClr val="tx1"/>
          </a:solidFill>
          <a:latin typeface="+mn-lt"/>
          <a:ea typeface="+mn-ea"/>
          <a:cs typeface="+mn-cs"/>
        </a:defRPr>
      </a:lvl5pPr>
      <a:lvl6pPr marL="8025689" algn="l" defTabSz="3210276" rtl="0" eaLnBrk="1" latinLnBrk="0" hangingPunct="1">
        <a:defRPr sz="6319" kern="1200">
          <a:solidFill>
            <a:schemeClr val="tx1"/>
          </a:solidFill>
          <a:latin typeface="+mn-lt"/>
          <a:ea typeface="+mn-ea"/>
          <a:cs typeface="+mn-cs"/>
        </a:defRPr>
      </a:lvl6pPr>
      <a:lvl7pPr marL="9630827" algn="l" defTabSz="3210276" rtl="0" eaLnBrk="1" latinLnBrk="0" hangingPunct="1">
        <a:defRPr sz="6319" kern="1200">
          <a:solidFill>
            <a:schemeClr val="tx1"/>
          </a:solidFill>
          <a:latin typeface="+mn-lt"/>
          <a:ea typeface="+mn-ea"/>
          <a:cs typeface="+mn-cs"/>
        </a:defRPr>
      </a:lvl7pPr>
      <a:lvl8pPr marL="11235964" algn="l" defTabSz="3210276" rtl="0" eaLnBrk="1" latinLnBrk="0" hangingPunct="1">
        <a:defRPr sz="6319" kern="1200">
          <a:solidFill>
            <a:schemeClr val="tx1"/>
          </a:solidFill>
          <a:latin typeface="+mn-lt"/>
          <a:ea typeface="+mn-ea"/>
          <a:cs typeface="+mn-cs"/>
        </a:defRPr>
      </a:lvl8pPr>
      <a:lvl9pPr marL="12841102" algn="l" defTabSz="3210276" rtl="0" eaLnBrk="1" latinLnBrk="0" hangingPunct="1">
        <a:defRPr sz="63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 flipH="1">
            <a:off x="32853069" y="0"/>
            <a:ext cx="10022461" cy="3027521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pic>
        <p:nvPicPr>
          <p:cNvPr id="28" name="圖片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3034" y="19094826"/>
            <a:ext cx="12354018" cy="11180387"/>
          </a:xfrm>
          <a:prstGeom prst="rect">
            <a:avLst/>
          </a:prstGeom>
        </p:spPr>
      </p:pic>
      <p:sp>
        <p:nvSpPr>
          <p:cNvPr id="4" name="文字方塊 3"/>
          <p:cNvSpPr txBox="1"/>
          <p:nvPr/>
        </p:nvSpPr>
        <p:spPr>
          <a:xfrm>
            <a:off x="0" y="981366"/>
            <a:ext cx="4280376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9600" b="1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资材交货</a:t>
            </a:r>
            <a:r>
              <a:rPr lang="zh-CN" altLang="en-US" sz="19600" b="1" u="sng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厂</a:t>
            </a:r>
            <a:r>
              <a:rPr lang="zh-CN" altLang="en-US" sz="19600" b="1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商自动报到作业 操作说明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3314788" y="13171893"/>
            <a:ext cx="28291621" cy="2657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0"/>
              </a:lnSpc>
            </a:pPr>
            <a:r>
              <a:rPr lang="zh-CN" altLang="en-US" sz="8000" b="1" dirty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输入订单编号、交货车辆</a:t>
            </a:r>
            <a:r>
              <a:rPr lang="en-US" altLang="zh-CN" sz="8000" b="1" dirty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CN" altLang="en-US" sz="8000" b="1" dirty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车牌号码</a:t>
            </a:r>
            <a:r>
              <a:rPr lang="en-US" altLang="zh-CN" sz="8000" b="1" dirty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lang="zh-CN" altLang="en-US" sz="8000" b="1" dirty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、人员</a:t>
            </a:r>
            <a:r>
              <a:rPr lang="en-US" altLang="zh-CN" sz="8000" b="1" dirty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CN" altLang="en-US" sz="8000" b="1" dirty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身分证</a:t>
            </a:r>
            <a:r>
              <a:rPr lang="zh-CN" altLang="en-US" sz="8000" b="1" dirty="0" smtClean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字号</a:t>
            </a:r>
            <a:r>
              <a:rPr lang="en-US" altLang="zh-CN" sz="8000" b="1" dirty="0" smtClean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lang="zh-CN" altLang="en-US" sz="8000" b="1" dirty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资</a:t>
            </a:r>
            <a:r>
              <a:rPr lang="zh-CN" altLang="en-US" sz="8000" b="1" dirty="0" smtClean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料后</a:t>
            </a:r>
            <a:r>
              <a:rPr lang="zh-CN" altLang="en-US" sz="8000" b="1" dirty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CN" altLang="en-US" sz="8000" b="1" dirty="0" smtClean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点</a:t>
            </a:r>
            <a:r>
              <a:rPr lang="zh-CN" altLang="en-US" sz="8000" b="1" dirty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选</a:t>
            </a:r>
            <a:r>
              <a:rPr lang="en-US" altLang="zh-CN" sz="8000" b="1" dirty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CN" altLang="en-US" sz="8000" b="1" dirty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产生</a:t>
            </a:r>
            <a:r>
              <a:rPr lang="en-US" altLang="zh-CN" sz="8000" b="1" dirty="0" err="1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QRCode</a:t>
            </a:r>
            <a:r>
              <a:rPr lang="en-US" altLang="zh-CN" sz="8000" b="1" dirty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lang="zh-CN" altLang="en-US" sz="8000" b="1" dirty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，再点击</a:t>
            </a:r>
            <a:r>
              <a:rPr lang="en-US" altLang="zh-CN" sz="8000" b="1" dirty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CN" altLang="en-US" sz="8000" b="1" dirty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列印</a:t>
            </a:r>
            <a:r>
              <a:rPr lang="en-US" altLang="zh-CN" sz="8000" b="1" dirty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lang="zh-CN" altLang="en-US" sz="8000" b="1" dirty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CN" altLang="en-US" sz="8000" b="1" dirty="0">
              <a:ln w="142875">
                <a:noFill/>
                <a:prstDash val="solid"/>
              </a:ln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575663" y="4501883"/>
            <a:ext cx="31838574" cy="669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 dirty="0">
                <a:ln w="142875">
                  <a:noFill/>
                  <a:prstDash val="solid"/>
                </a:ln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凡至场区交</a:t>
            </a:r>
            <a:r>
              <a:rPr lang="zh-CN" altLang="en-US" sz="11500" b="1" dirty="0" smtClean="0">
                <a:ln w="142875">
                  <a:noFill/>
                  <a:prstDash val="solid"/>
                </a:ln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货</a:t>
            </a:r>
            <a:r>
              <a:rPr lang="zh-CN" altLang="en-US" sz="11500" b="1" dirty="0">
                <a:ln w="142875">
                  <a:noFill/>
                  <a:prstDash val="solid"/>
                </a:ln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前，交货厂商</a:t>
            </a:r>
            <a:r>
              <a:rPr lang="zh-TW" altLang="en-US" sz="11500" b="1" dirty="0" smtClean="0">
                <a:ln w="142875">
                  <a:noFill/>
                  <a:prstDash val="solid"/>
                </a:ln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请</a:t>
            </a:r>
            <a:r>
              <a:rPr lang="zh-TW" altLang="en-US" sz="11500" b="1" dirty="0">
                <a:ln w="142875">
                  <a:noFill/>
                  <a:prstDash val="solid"/>
                </a:ln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先确认</a:t>
            </a:r>
            <a:r>
              <a:rPr lang="zh-CN" altLang="en-US" sz="11500" b="1" dirty="0" smtClean="0">
                <a:ln w="142875">
                  <a:noFill/>
                  <a:prstDash val="solid"/>
                </a:ln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zh-CN" altLang="en-US" sz="11500" b="1" dirty="0">
              <a:ln w="142875">
                <a:noFill/>
                <a:prstDash val="solid"/>
              </a:ln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371600" indent="-1371600">
              <a:buFont typeface="Wingdings" panose="05000000000000000000" pitchFamily="2" charset="2"/>
              <a:buAutoNum type="circleNumWdWhitePlain"/>
            </a:pPr>
            <a:r>
              <a:rPr lang="zh-CN" altLang="en-US" sz="8800" b="1" dirty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已有车辆与人员共二张合约卡，请直接办理入厂手续</a:t>
            </a:r>
            <a:r>
              <a:rPr lang="en-US" altLang="zh-CN" sz="8800" b="1" dirty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!!</a:t>
            </a:r>
          </a:p>
          <a:p>
            <a:pPr marL="1371600" indent="-1371600">
              <a:buFont typeface="Wingdings" panose="05000000000000000000" pitchFamily="2" charset="2"/>
              <a:buAutoNum type="circleNumWdWhitePlain"/>
            </a:pPr>
            <a:r>
              <a:rPr lang="zh-CN" altLang="en-US" sz="8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无合约卡，请先办理报到后取得</a:t>
            </a:r>
            <a:r>
              <a:rPr lang="zh-CN" altLang="en-US" sz="13800" b="1" dirty="0" smtClean="0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交</a:t>
            </a:r>
            <a:r>
              <a:rPr lang="zh-CN" altLang="en-US" sz="13800" b="1" dirty="0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货二维码</a:t>
            </a:r>
            <a:r>
              <a:rPr lang="zh-CN" altLang="en-US" sz="8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CN" altLang="en-US" sz="8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始</a:t>
            </a:r>
            <a:r>
              <a:rPr lang="zh-TW" altLang="en-US" sz="8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可</a:t>
            </a:r>
            <a:r>
              <a:rPr lang="zh-CN" altLang="en-US" sz="8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办</a:t>
            </a:r>
            <a:r>
              <a:rPr lang="zh-CN" altLang="en-US" sz="8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理入厂手续。</a:t>
            </a:r>
            <a:endParaRPr lang="zh-TW" altLang="en-US" sz="10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2" name="圖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8286" y="16482842"/>
            <a:ext cx="28658185" cy="8673399"/>
          </a:xfrm>
          <a:prstGeom prst="rect">
            <a:avLst/>
          </a:prstGeom>
        </p:spPr>
      </p:pic>
      <p:pic>
        <p:nvPicPr>
          <p:cNvPr id="13" name="圖片 12"/>
          <p:cNvPicPr>
            <a:picLocks noChangeAspect="1"/>
          </p:cNvPicPr>
          <p:nvPr/>
        </p:nvPicPr>
        <p:blipFill rotWithShape="1">
          <a:blip r:embed="rId4"/>
          <a:srcRect r="65300"/>
          <a:stretch/>
        </p:blipFill>
        <p:spPr>
          <a:xfrm>
            <a:off x="18932455" y="18036661"/>
            <a:ext cx="12332830" cy="11302937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sp>
        <p:nvSpPr>
          <p:cNvPr id="14" name="矩形 13"/>
          <p:cNvSpPr/>
          <p:nvPr/>
        </p:nvSpPr>
        <p:spPr>
          <a:xfrm>
            <a:off x="2168064" y="23904963"/>
            <a:ext cx="3293707" cy="1158994"/>
          </a:xfrm>
          <a:prstGeom prst="rect">
            <a:avLst/>
          </a:prstGeom>
          <a:noFill/>
          <a:ln w="127000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9280" tIns="64640" rIns="129280" bIns="646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28135" b="1" dirty="0">
              <a:ln w="142875">
                <a:noFill/>
                <a:prstDash val="solid"/>
              </a:ln>
              <a:solidFill>
                <a:srgbClr val="00B0F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20" name="直線單箭頭接點 19"/>
          <p:cNvCxnSpPr>
            <a:stCxn id="14" idx="3"/>
          </p:cNvCxnSpPr>
          <p:nvPr/>
        </p:nvCxnSpPr>
        <p:spPr>
          <a:xfrm>
            <a:off x="5461771" y="24484460"/>
            <a:ext cx="13470684" cy="0"/>
          </a:xfrm>
          <a:prstGeom prst="straightConnector1">
            <a:avLst/>
          </a:prstGeom>
          <a:ln w="1270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522951" y="11607998"/>
            <a:ext cx="31891286" cy="18294409"/>
          </a:xfrm>
          <a:prstGeom prst="rect">
            <a:avLst/>
          </a:prstGeom>
          <a:noFill/>
          <a:ln w="193675" cmpd="sng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9280" tIns="64640" rIns="129280" bIns="646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28135" b="1" dirty="0">
              <a:ln w="142875">
                <a:noFill/>
                <a:prstDash val="solid"/>
              </a:ln>
              <a:solidFill>
                <a:srgbClr val="00B0F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文字方塊 25"/>
          <p:cNvSpPr txBox="1"/>
          <p:nvPr/>
        </p:nvSpPr>
        <p:spPr>
          <a:xfrm>
            <a:off x="32519397" y="9807651"/>
            <a:ext cx="10461293" cy="8586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手机扫瞄</a:t>
            </a:r>
          </a:p>
          <a:p>
            <a:pPr algn="ctr"/>
            <a:r>
              <a:rPr lang="zh-CN" altLang="en-US" sz="138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二维码</a:t>
            </a:r>
          </a:p>
          <a:p>
            <a:pPr algn="ctr"/>
            <a:r>
              <a:rPr lang="zh-TW" altLang="en-US" sz="13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在线取得</a:t>
            </a:r>
            <a:endParaRPr lang="zh-CN" altLang="en-US" sz="138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CN" altLang="en-US" sz="138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交货二</a:t>
            </a:r>
            <a:r>
              <a:rPr lang="zh-CN" altLang="en-US" sz="138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维码</a:t>
            </a:r>
          </a:p>
        </p:txBody>
      </p:sp>
      <p:sp>
        <p:nvSpPr>
          <p:cNvPr id="31" name="文字方塊 30"/>
          <p:cNvSpPr txBox="1"/>
          <p:nvPr/>
        </p:nvSpPr>
        <p:spPr>
          <a:xfrm>
            <a:off x="3382250" y="26139766"/>
            <a:ext cx="14838294" cy="2657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0"/>
              </a:lnSpc>
            </a:pPr>
            <a:r>
              <a:rPr lang="zh-TW" altLang="en-US" sz="8000" b="1" smtClean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将二维码</a:t>
            </a:r>
            <a:r>
              <a:rPr lang="zh-CN" altLang="en-US" sz="8000" b="1" smtClean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及</a:t>
            </a:r>
            <a:r>
              <a:rPr lang="zh-CN" altLang="en-US" sz="8000" b="1" dirty="0" smtClean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证件，提供警卫查核确认后，更换入厂证刷卡进厂。</a:t>
            </a:r>
            <a:endParaRPr lang="zh-TW" altLang="en-US" sz="8000" dirty="0"/>
          </a:p>
        </p:txBody>
      </p:sp>
      <p:sp>
        <p:nvSpPr>
          <p:cNvPr id="2050" name="橢圓 2049"/>
          <p:cNvSpPr/>
          <p:nvPr/>
        </p:nvSpPr>
        <p:spPr>
          <a:xfrm>
            <a:off x="952762" y="13343031"/>
            <a:ext cx="2156286" cy="215628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5000" b="1" dirty="0" smtClean="0"/>
              <a:t>1</a:t>
            </a:r>
            <a:endParaRPr lang="zh-TW" altLang="en-US" sz="15000" b="1" dirty="0"/>
          </a:p>
        </p:txBody>
      </p:sp>
      <p:sp>
        <p:nvSpPr>
          <p:cNvPr id="35" name="橢圓 34"/>
          <p:cNvSpPr/>
          <p:nvPr/>
        </p:nvSpPr>
        <p:spPr>
          <a:xfrm>
            <a:off x="952762" y="26361417"/>
            <a:ext cx="2156286" cy="215628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5000" b="1" dirty="0" smtClean="0"/>
              <a:t>2</a:t>
            </a:r>
            <a:endParaRPr lang="zh-TW" altLang="en-US" sz="15000" b="1" dirty="0"/>
          </a:p>
        </p:txBody>
      </p:sp>
      <p:sp>
        <p:nvSpPr>
          <p:cNvPr id="38" name="矩形 37"/>
          <p:cNvSpPr/>
          <p:nvPr/>
        </p:nvSpPr>
        <p:spPr>
          <a:xfrm>
            <a:off x="22402800" y="28039923"/>
            <a:ext cx="2423160" cy="1158994"/>
          </a:xfrm>
          <a:prstGeom prst="rect">
            <a:avLst/>
          </a:prstGeom>
          <a:noFill/>
          <a:ln w="127000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9280" tIns="64640" rIns="129280" bIns="646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28135" b="1" dirty="0">
              <a:ln w="142875">
                <a:noFill/>
                <a:prstDash val="solid"/>
              </a:ln>
              <a:solidFill>
                <a:srgbClr val="00B0F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3713" y="21760068"/>
            <a:ext cx="7361171" cy="7361171"/>
          </a:xfrm>
          <a:prstGeom prst="rect">
            <a:avLst/>
          </a:prstGeom>
        </p:spPr>
      </p:pic>
      <p:sp>
        <p:nvSpPr>
          <p:cNvPr id="21" name="文字方塊 20"/>
          <p:cNvSpPr txBox="1"/>
          <p:nvPr/>
        </p:nvSpPr>
        <p:spPr>
          <a:xfrm>
            <a:off x="806878" y="11768023"/>
            <a:ext cx="28291621" cy="1289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0"/>
              </a:lnSpc>
            </a:pPr>
            <a:r>
              <a:rPr lang="zh-CN" altLang="en-US" sz="8000" b="1" dirty="0">
                <a:ln w="142875">
                  <a:noFill/>
                  <a:prstDash val="solid"/>
                </a:ln>
                <a:latin typeface="微軟正黑體" panose="020B0604030504040204" pitchFamily="34" charset="-120"/>
                <a:ea typeface="微軟正黑體" panose="020B0604030504040204" pitchFamily="34" charset="-120"/>
              </a:rPr>
              <a:t>报到步骤如下：</a:t>
            </a:r>
            <a:endParaRPr lang="zh-CN" altLang="en-US" sz="8000" b="1" dirty="0">
              <a:ln w="142875">
                <a:noFill/>
                <a:prstDash val="solid"/>
              </a:ln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8735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422</TotalTime>
  <Words>176</Words>
  <Application>Microsoft Office PowerPoint</Application>
  <PresentationFormat>自訂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8" baseType="lpstr">
      <vt:lpstr>微軟正黑體</vt:lpstr>
      <vt:lpstr>新細明體</vt:lpstr>
      <vt:lpstr>Arial</vt:lpstr>
      <vt:lpstr>Calibri</vt:lpstr>
      <vt:lpstr>Calibri Light</vt:lpstr>
      <vt:lpstr>Wingdings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00RA11/吳立揚</dc:creator>
  <cp:lastModifiedBy>00RA11/吳立揚</cp:lastModifiedBy>
  <cp:revision>37</cp:revision>
  <cp:lastPrinted>2019-04-09T10:10:50Z</cp:lastPrinted>
  <dcterms:created xsi:type="dcterms:W3CDTF">2019-04-09T02:59:02Z</dcterms:created>
  <dcterms:modified xsi:type="dcterms:W3CDTF">2019-04-09T10:17:00Z</dcterms:modified>
</cp:coreProperties>
</file>